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755"/>
  </p:normalViewPr>
  <p:slideViewPr>
    <p:cSldViewPr snapToGrid="0">
      <p:cViewPr varScale="1">
        <p:scale>
          <a:sx n="110" d="100"/>
          <a:sy n="110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7961E-F17B-4587-AC40-72D9318034B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69ABA3-CB66-4C43-9A57-05E4DC8B91A1}">
      <dgm:prSet/>
      <dgm:spPr/>
      <dgm:t>
        <a:bodyPr/>
        <a:lstStyle/>
        <a:p>
          <a:r>
            <a:rPr lang="pt-PT"/>
            <a:t>showMenu() – mostrar menu</a:t>
          </a:r>
          <a:endParaRPr lang="en-US"/>
        </a:p>
      </dgm:t>
    </dgm:pt>
    <dgm:pt modelId="{1EE9547B-14DB-4436-BCE7-19CBFA17FED7}" type="parTrans" cxnId="{D52DD4EB-B4FD-40BC-BD86-F4DAADC43123}">
      <dgm:prSet/>
      <dgm:spPr/>
      <dgm:t>
        <a:bodyPr/>
        <a:lstStyle/>
        <a:p>
          <a:endParaRPr lang="en-US"/>
        </a:p>
      </dgm:t>
    </dgm:pt>
    <dgm:pt modelId="{93261DF3-4925-486F-A083-063D8B6E0CC0}" type="sibTrans" cxnId="{D52DD4EB-B4FD-40BC-BD86-F4DAADC43123}">
      <dgm:prSet/>
      <dgm:spPr/>
      <dgm:t>
        <a:bodyPr/>
        <a:lstStyle/>
        <a:p>
          <a:endParaRPr lang="en-US"/>
        </a:p>
      </dgm:t>
    </dgm:pt>
    <dgm:pt modelId="{698DF685-BDA7-4AFE-B56C-31C1DCE74B9D}">
      <dgm:prSet/>
      <dgm:spPr/>
      <dgm:t>
        <a:bodyPr/>
        <a:lstStyle/>
        <a:p>
          <a:r>
            <a:rPr lang="pt-PT"/>
            <a:t>ocupations() – calcular a quantidade de alunos por turma</a:t>
          </a:r>
          <a:endParaRPr lang="en-US"/>
        </a:p>
      </dgm:t>
    </dgm:pt>
    <dgm:pt modelId="{FBDF7FF4-7105-4D38-B2B4-C61826561B49}" type="parTrans" cxnId="{D54AF205-5078-4A96-9C35-63C8E67DA8A1}">
      <dgm:prSet/>
      <dgm:spPr/>
      <dgm:t>
        <a:bodyPr/>
        <a:lstStyle/>
        <a:p>
          <a:endParaRPr lang="en-US"/>
        </a:p>
      </dgm:t>
    </dgm:pt>
    <dgm:pt modelId="{A3100FE1-D13F-44E7-95FB-6F55319DE37C}" type="sibTrans" cxnId="{D54AF205-5078-4A96-9C35-63C8E67DA8A1}">
      <dgm:prSet/>
      <dgm:spPr/>
      <dgm:t>
        <a:bodyPr/>
        <a:lstStyle/>
        <a:p>
          <a:endParaRPr lang="en-US"/>
        </a:p>
      </dgm:t>
    </dgm:pt>
    <dgm:pt modelId="{B6AB6495-F9F2-474C-990C-C3D5399B1814}">
      <dgm:prSet/>
      <dgm:spPr/>
      <dgm:t>
        <a:bodyPr/>
        <a:lstStyle/>
        <a:p>
          <a:r>
            <a:rPr lang="pt-PT" dirty="0" err="1"/>
            <a:t>durations</a:t>
          </a:r>
          <a:r>
            <a:rPr lang="pt-PT" dirty="0"/>
            <a:t>() – atribuir durações para criação do horário</a:t>
          </a:r>
          <a:endParaRPr lang="en-US" dirty="0"/>
        </a:p>
      </dgm:t>
    </dgm:pt>
    <dgm:pt modelId="{68B6A7C7-6981-47D4-9F17-72AEA8E47892}" type="parTrans" cxnId="{D1EF8C82-1359-4D02-813A-E666E3C1AB88}">
      <dgm:prSet/>
      <dgm:spPr/>
      <dgm:t>
        <a:bodyPr/>
        <a:lstStyle/>
        <a:p>
          <a:endParaRPr lang="en-US"/>
        </a:p>
      </dgm:t>
    </dgm:pt>
    <dgm:pt modelId="{0C525458-5015-4937-8B27-137B8DD49EC8}" type="sibTrans" cxnId="{D1EF8C82-1359-4D02-813A-E666E3C1AB88}">
      <dgm:prSet/>
      <dgm:spPr/>
      <dgm:t>
        <a:bodyPr/>
        <a:lstStyle/>
        <a:p>
          <a:endParaRPr lang="en-US"/>
        </a:p>
      </dgm:t>
    </dgm:pt>
    <dgm:pt modelId="{20339452-FE15-4373-B839-9746FE5E77E9}">
      <dgm:prSet/>
      <dgm:spPr/>
      <dgm:t>
        <a:bodyPr/>
        <a:lstStyle/>
        <a:p>
          <a:r>
            <a:rPr lang="pt-PT"/>
            <a:t>showSchedule() – mostrar horário</a:t>
          </a:r>
          <a:endParaRPr lang="en-US"/>
        </a:p>
      </dgm:t>
    </dgm:pt>
    <dgm:pt modelId="{D0BFBC9D-6F05-496D-92BD-CFDE8AED4250}" type="parTrans" cxnId="{EDC9303C-84E5-4E4A-A9BB-1197385E0818}">
      <dgm:prSet/>
      <dgm:spPr/>
      <dgm:t>
        <a:bodyPr/>
        <a:lstStyle/>
        <a:p>
          <a:endParaRPr lang="en-US"/>
        </a:p>
      </dgm:t>
    </dgm:pt>
    <dgm:pt modelId="{BD605DFE-5C72-4058-A673-24368ABF4545}" type="sibTrans" cxnId="{EDC9303C-84E5-4E4A-A9BB-1197385E0818}">
      <dgm:prSet/>
      <dgm:spPr/>
      <dgm:t>
        <a:bodyPr/>
        <a:lstStyle/>
        <a:p>
          <a:endParaRPr lang="en-US"/>
        </a:p>
      </dgm:t>
    </dgm:pt>
    <dgm:pt modelId="{D382EA74-1403-4443-825F-71FCD86668CD}">
      <dgm:prSet/>
      <dgm:spPr/>
      <dgm:t>
        <a:bodyPr/>
        <a:lstStyle/>
        <a:p>
          <a:r>
            <a:rPr lang="pt-PT"/>
            <a:t>listStudents() – listar estudantes (com filtros)</a:t>
          </a:r>
          <a:endParaRPr lang="en-US"/>
        </a:p>
      </dgm:t>
    </dgm:pt>
    <dgm:pt modelId="{DFE47028-0C6A-40C6-92C4-75F2B02617DB}" type="parTrans" cxnId="{B7186FE8-431F-4F09-8C32-B291143386F6}">
      <dgm:prSet/>
      <dgm:spPr/>
      <dgm:t>
        <a:bodyPr/>
        <a:lstStyle/>
        <a:p>
          <a:endParaRPr lang="en-US"/>
        </a:p>
      </dgm:t>
    </dgm:pt>
    <dgm:pt modelId="{DD0E9D2A-1412-42D3-B505-4A479D9DC036}" type="sibTrans" cxnId="{B7186FE8-431F-4F09-8C32-B291143386F6}">
      <dgm:prSet/>
      <dgm:spPr/>
      <dgm:t>
        <a:bodyPr/>
        <a:lstStyle/>
        <a:p>
          <a:endParaRPr lang="en-US"/>
        </a:p>
      </dgm:t>
    </dgm:pt>
    <dgm:pt modelId="{1C984CB5-2E06-4EB7-AC41-2C2CEFFDF220}">
      <dgm:prSet/>
      <dgm:spPr/>
      <dgm:t>
        <a:bodyPr/>
        <a:lstStyle/>
        <a:p>
          <a:r>
            <a:rPr lang="pt-PT"/>
            <a:t>addOrder() – fazer pedido para entrar na Queue</a:t>
          </a:r>
          <a:endParaRPr lang="en-US"/>
        </a:p>
      </dgm:t>
    </dgm:pt>
    <dgm:pt modelId="{C3385479-1AEB-4E29-8371-191DAAC42D02}" type="parTrans" cxnId="{1F8A7D6C-792C-4A06-B2DC-203D25499677}">
      <dgm:prSet/>
      <dgm:spPr/>
      <dgm:t>
        <a:bodyPr/>
        <a:lstStyle/>
        <a:p>
          <a:endParaRPr lang="en-US"/>
        </a:p>
      </dgm:t>
    </dgm:pt>
    <dgm:pt modelId="{E196B051-9496-4E2D-97AC-049B3D063302}" type="sibTrans" cxnId="{1F8A7D6C-792C-4A06-B2DC-203D25499677}">
      <dgm:prSet/>
      <dgm:spPr/>
      <dgm:t>
        <a:bodyPr/>
        <a:lstStyle/>
        <a:p>
          <a:endParaRPr lang="en-US"/>
        </a:p>
      </dgm:t>
    </dgm:pt>
    <dgm:pt modelId="{DC39FBB1-E2D3-4E14-8974-D0C1E3717A9D}">
      <dgm:prSet/>
      <dgm:spPr/>
      <dgm:t>
        <a:bodyPr/>
        <a:lstStyle/>
        <a:p>
          <a:r>
            <a:rPr lang="pt-PT"/>
            <a:t>canAdd() – verificar se um aluno pode ser adicionado a uma turma</a:t>
          </a:r>
          <a:endParaRPr lang="en-US"/>
        </a:p>
      </dgm:t>
    </dgm:pt>
    <dgm:pt modelId="{4EBF8807-3C46-4BE5-8F61-CB3E2DBC86E5}" type="parTrans" cxnId="{074E34C4-4B80-475C-9A96-DE9A20F7E4A9}">
      <dgm:prSet/>
      <dgm:spPr/>
      <dgm:t>
        <a:bodyPr/>
        <a:lstStyle/>
        <a:p>
          <a:endParaRPr lang="en-US"/>
        </a:p>
      </dgm:t>
    </dgm:pt>
    <dgm:pt modelId="{C07EA1E3-7EDB-40FE-A7A1-DF4375AE2588}" type="sibTrans" cxnId="{074E34C4-4B80-475C-9A96-DE9A20F7E4A9}">
      <dgm:prSet/>
      <dgm:spPr/>
      <dgm:t>
        <a:bodyPr/>
        <a:lstStyle/>
        <a:p>
          <a:endParaRPr lang="en-US"/>
        </a:p>
      </dgm:t>
    </dgm:pt>
    <dgm:pt modelId="{24E36371-B907-460D-910A-AD09C279B172}">
      <dgm:prSet/>
      <dgm:spPr/>
      <dgm:t>
        <a:bodyPr/>
        <a:lstStyle/>
        <a:p>
          <a:r>
            <a:rPr lang="pt-PT"/>
            <a:t>changeSchedule() – fazer alterações no horário</a:t>
          </a:r>
          <a:endParaRPr lang="en-US"/>
        </a:p>
      </dgm:t>
    </dgm:pt>
    <dgm:pt modelId="{B2C1BEC7-D1C8-41A1-B0D5-5CF20A29CDE9}" type="parTrans" cxnId="{8030B748-0C73-48F1-8E75-904C68D5D3DE}">
      <dgm:prSet/>
      <dgm:spPr/>
      <dgm:t>
        <a:bodyPr/>
        <a:lstStyle/>
        <a:p>
          <a:endParaRPr lang="en-US"/>
        </a:p>
      </dgm:t>
    </dgm:pt>
    <dgm:pt modelId="{1B4CEA10-B2F2-4C1F-9F2D-B2F865D7D472}" type="sibTrans" cxnId="{8030B748-0C73-48F1-8E75-904C68D5D3DE}">
      <dgm:prSet/>
      <dgm:spPr/>
      <dgm:t>
        <a:bodyPr/>
        <a:lstStyle/>
        <a:p>
          <a:endParaRPr lang="en-US"/>
        </a:p>
      </dgm:t>
    </dgm:pt>
    <dgm:pt modelId="{CF53AA4C-B08C-4A78-B829-E7E566455007}">
      <dgm:prSet/>
      <dgm:spPr/>
      <dgm:t>
        <a:bodyPr/>
        <a:lstStyle/>
        <a:p>
          <a:r>
            <a:rPr lang="pt-PT" dirty="0" err="1"/>
            <a:t>moreThanNUc</a:t>
          </a:r>
          <a:r>
            <a:rPr lang="pt-PT" dirty="0"/>
            <a:t>() – verificar que alunos têm mais que N </a:t>
          </a:r>
          <a:r>
            <a:rPr lang="pt-PT" dirty="0" err="1"/>
            <a:t>Ucs</a:t>
          </a:r>
          <a:endParaRPr lang="en-US" dirty="0"/>
        </a:p>
      </dgm:t>
    </dgm:pt>
    <dgm:pt modelId="{7BB69066-6BDB-4E65-A68C-1CD7EC379000}" type="parTrans" cxnId="{8D13A6B2-242D-43DE-B64D-FCD2294B44C6}">
      <dgm:prSet/>
      <dgm:spPr/>
      <dgm:t>
        <a:bodyPr/>
        <a:lstStyle/>
        <a:p>
          <a:endParaRPr lang="en-US"/>
        </a:p>
      </dgm:t>
    </dgm:pt>
    <dgm:pt modelId="{821A4E8F-C9FF-491E-881C-352B99D56481}" type="sibTrans" cxnId="{8D13A6B2-242D-43DE-B64D-FCD2294B44C6}">
      <dgm:prSet/>
      <dgm:spPr/>
      <dgm:t>
        <a:bodyPr/>
        <a:lstStyle/>
        <a:p>
          <a:endParaRPr lang="en-US"/>
        </a:p>
      </dgm:t>
    </dgm:pt>
    <dgm:pt modelId="{9DAEEFDC-67AF-441B-9A70-6FDA309E29CB}">
      <dgm:prSet/>
      <dgm:spPr/>
      <dgm:t>
        <a:bodyPr/>
        <a:lstStyle/>
        <a:p>
          <a:r>
            <a:rPr lang="pt-PT"/>
            <a:t>readFiles() – lê os ficheiros e guarda os dados</a:t>
          </a:r>
          <a:endParaRPr lang="en-US"/>
        </a:p>
      </dgm:t>
    </dgm:pt>
    <dgm:pt modelId="{91042F1C-B819-4082-9C1E-A92AC1EB3F62}" type="parTrans" cxnId="{FFF663E1-3C52-4C4B-A278-C9709BB5B29F}">
      <dgm:prSet/>
      <dgm:spPr/>
      <dgm:t>
        <a:bodyPr/>
        <a:lstStyle/>
        <a:p>
          <a:endParaRPr lang="en-US"/>
        </a:p>
      </dgm:t>
    </dgm:pt>
    <dgm:pt modelId="{FA0FB4BA-EABE-444E-B833-5D8CFBCC4B02}" type="sibTrans" cxnId="{FFF663E1-3C52-4C4B-A278-C9709BB5B29F}">
      <dgm:prSet/>
      <dgm:spPr/>
      <dgm:t>
        <a:bodyPr/>
        <a:lstStyle/>
        <a:p>
          <a:endParaRPr lang="en-US"/>
        </a:p>
      </dgm:t>
    </dgm:pt>
    <dgm:pt modelId="{755F9D95-4D37-45EB-9718-735EB6B1DBC5}" type="pres">
      <dgm:prSet presAssocID="{3267961E-F17B-4587-AC40-72D9318034B0}" presName="diagram" presStyleCnt="0">
        <dgm:presLayoutVars>
          <dgm:dir/>
          <dgm:resizeHandles val="exact"/>
        </dgm:presLayoutVars>
      </dgm:prSet>
      <dgm:spPr/>
    </dgm:pt>
    <dgm:pt modelId="{0B98EF46-3A75-48BC-BC59-0938A3DB46FC}" type="pres">
      <dgm:prSet presAssocID="{C669ABA3-CB66-4C43-9A57-05E4DC8B91A1}" presName="node" presStyleLbl="node1" presStyleIdx="0" presStyleCnt="10">
        <dgm:presLayoutVars>
          <dgm:bulletEnabled val="1"/>
        </dgm:presLayoutVars>
      </dgm:prSet>
      <dgm:spPr/>
    </dgm:pt>
    <dgm:pt modelId="{3090BDF1-4BAC-4C45-9B3B-DD9EAE3A6F8F}" type="pres">
      <dgm:prSet presAssocID="{93261DF3-4925-486F-A083-063D8B6E0CC0}" presName="sibTrans" presStyleCnt="0"/>
      <dgm:spPr/>
    </dgm:pt>
    <dgm:pt modelId="{04673255-995B-4228-B08B-885AAEB427BD}" type="pres">
      <dgm:prSet presAssocID="{698DF685-BDA7-4AFE-B56C-31C1DCE74B9D}" presName="node" presStyleLbl="node1" presStyleIdx="1" presStyleCnt="10">
        <dgm:presLayoutVars>
          <dgm:bulletEnabled val="1"/>
        </dgm:presLayoutVars>
      </dgm:prSet>
      <dgm:spPr/>
    </dgm:pt>
    <dgm:pt modelId="{3C844C4C-3538-469F-A9DB-86D6405CA5B3}" type="pres">
      <dgm:prSet presAssocID="{A3100FE1-D13F-44E7-95FB-6F55319DE37C}" presName="sibTrans" presStyleCnt="0"/>
      <dgm:spPr/>
    </dgm:pt>
    <dgm:pt modelId="{1A9438BD-3183-4795-9D71-4837A6A0D5A1}" type="pres">
      <dgm:prSet presAssocID="{B6AB6495-F9F2-474C-990C-C3D5399B1814}" presName="node" presStyleLbl="node1" presStyleIdx="2" presStyleCnt="10">
        <dgm:presLayoutVars>
          <dgm:bulletEnabled val="1"/>
        </dgm:presLayoutVars>
      </dgm:prSet>
      <dgm:spPr/>
    </dgm:pt>
    <dgm:pt modelId="{167C65CA-A0A2-4272-A628-6F7B8715F924}" type="pres">
      <dgm:prSet presAssocID="{0C525458-5015-4937-8B27-137B8DD49EC8}" presName="sibTrans" presStyleCnt="0"/>
      <dgm:spPr/>
    </dgm:pt>
    <dgm:pt modelId="{467B6D97-7B0D-4118-A77E-BA94636221A4}" type="pres">
      <dgm:prSet presAssocID="{20339452-FE15-4373-B839-9746FE5E77E9}" presName="node" presStyleLbl="node1" presStyleIdx="3" presStyleCnt="10">
        <dgm:presLayoutVars>
          <dgm:bulletEnabled val="1"/>
        </dgm:presLayoutVars>
      </dgm:prSet>
      <dgm:spPr/>
    </dgm:pt>
    <dgm:pt modelId="{08CCEE17-E5D1-402D-B754-E40D6D88B52C}" type="pres">
      <dgm:prSet presAssocID="{BD605DFE-5C72-4058-A673-24368ABF4545}" presName="sibTrans" presStyleCnt="0"/>
      <dgm:spPr/>
    </dgm:pt>
    <dgm:pt modelId="{457DC0E9-F3E8-4CFD-A866-C77B4CF6A26D}" type="pres">
      <dgm:prSet presAssocID="{D382EA74-1403-4443-825F-71FCD86668CD}" presName="node" presStyleLbl="node1" presStyleIdx="4" presStyleCnt="10">
        <dgm:presLayoutVars>
          <dgm:bulletEnabled val="1"/>
        </dgm:presLayoutVars>
      </dgm:prSet>
      <dgm:spPr/>
    </dgm:pt>
    <dgm:pt modelId="{75EB2C70-7D46-4848-A2A9-A3B13D68C56F}" type="pres">
      <dgm:prSet presAssocID="{DD0E9D2A-1412-42D3-B505-4A479D9DC036}" presName="sibTrans" presStyleCnt="0"/>
      <dgm:spPr/>
    </dgm:pt>
    <dgm:pt modelId="{B0DD16DF-74ED-4CCE-A212-6A0131C1B10D}" type="pres">
      <dgm:prSet presAssocID="{1C984CB5-2E06-4EB7-AC41-2C2CEFFDF220}" presName="node" presStyleLbl="node1" presStyleIdx="5" presStyleCnt="10">
        <dgm:presLayoutVars>
          <dgm:bulletEnabled val="1"/>
        </dgm:presLayoutVars>
      </dgm:prSet>
      <dgm:spPr/>
    </dgm:pt>
    <dgm:pt modelId="{6DC13F71-0796-4D42-A219-747F01130A58}" type="pres">
      <dgm:prSet presAssocID="{E196B051-9496-4E2D-97AC-049B3D063302}" presName="sibTrans" presStyleCnt="0"/>
      <dgm:spPr/>
    </dgm:pt>
    <dgm:pt modelId="{EAE8C823-269F-44AC-A285-D57C4F3F40E2}" type="pres">
      <dgm:prSet presAssocID="{DC39FBB1-E2D3-4E14-8974-D0C1E3717A9D}" presName="node" presStyleLbl="node1" presStyleIdx="6" presStyleCnt="10">
        <dgm:presLayoutVars>
          <dgm:bulletEnabled val="1"/>
        </dgm:presLayoutVars>
      </dgm:prSet>
      <dgm:spPr/>
    </dgm:pt>
    <dgm:pt modelId="{A1CF6F20-87B9-4A59-A851-42523FA20C2D}" type="pres">
      <dgm:prSet presAssocID="{C07EA1E3-7EDB-40FE-A7A1-DF4375AE2588}" presName="sibTrans" presStyleCnt="0"/>
      <dgm:spPr/>
    </dgm:pt>
    <dgm:pt modelId="{E90BBBE5-6C33-44BF-8F9B-1A1A6298564C}" type="pres">
      <dgm:prSet presAssocID="{24E36371-B907-460D-910A-AD09C279B172}" presName="node" presStyleLbl="node1" presStyleIdx="7" presStyleCnt="10">
        <dgm:presLayoutVars>
          <dgm:bulletEnabled val="1"/>
        </dgm:presLayoutVars>
      </dgm:prSet>
      <dgm:spPr/>
    </dgm:pt>
    <dgm:pt modelId="{176FD781-5EA8-4577-B63F-AFDF709FC845}" type="pres">
      <dgm:prSet presAssocID="{1B4CEA10-B2F2-4C1F-9F2D-B2F865D7D472}" presName="sibTrans" presStyleCnt="0"/>
      <dgm:spPr/>
    </dgm:pt>
    <dgm:pt modelId="{4C8A1F89-2531-4C97-8E63-2FD58493B260}" type="pres">
      <dgm:prSet presAssocID="{CF53AA4C-B08C-4A78-B829-E7E566455007}" presName="node" presStyleLbl="node1" presStyleIdx="8" presStyleCnt="10">
        <dgm:presLayoutVars>
          <dgm:bulletEnabled val="1"/>
        </dgm:presLayoutVars>
      </dgm:prSet>
      <dgm:spPr/>
    </dgm:pt>
    <dgm:pt modelId="{DAFA3322-DC39-4CD0-BBCD-2A97BACAE1F8}" type="pres">
      <dgm:prSet presAssocID="{821A4E8F-C9FF-491E-881C-352B99D56481}" presName="sibTrans" presStyleCnt="0"/>
      <dgm:spPr/>
    </dgm:pt>
    <dgm:pt modelId="{FAABDABC-AE8E-41A7-9992-5FF939DBEEBF}" type="pres">
      <dgm:prSet presAssocID="{9DAEEFDC-67AF-441B-9A70-6FDA309E29CB}" presName="node" presStyleLbl="node1" presStyleIdx="9" presStyleCnt="10">
        <dgm:presLayoutVars>
          <dgm:bulletEnabled val="1"/>
        </dgm:presLayoutVars>
      </dgm:prSet>
      <dgm:spPr/>
    </dgm:pt>
  </dgm:ptLst>
  <dgm:cxnLst>
    <dgm:cxn modelId="{D54AF205-5078-4A96-9C35-63C8E67DA8A1}" srcId="{3267961E-F17B-4587-AC40-72D9318034B0}" destId="{698DF685-BDA7-4AFE-B56C-31C1DCE74B9D}" srcOrd="1" destOrd="0" parTransId="{FBDF7FF4-7105-4D38-B2B4-C61826561B49}" sibTransId="{A3100FE1-D13F-44E7-95FB-6F55319DE37C}"/>
    <dgm:cxn modelId="{1E10E01D-5AEB-4049-B7F6-CB0E284090E9}" type="presOf" srcId="{DC39FBB1-E2D3-4E14-8974-D0C1E3717A9D}" destId="{EAE8C823-269F-44AC-A285-D57C4F3F40E2}" srcOrd="0" destOrd="0" presId="urn:microsoft.com/office/officeart/2005/8/layout/default"/>
    <dgm:cxn modelId="{F6F9B324-C79C-4C44-A279-656741FAC19E}" type="presOf" srcId="{C669ABA3-CB66-4C43-9A57-05E4DC8B91A1}" destId="{0B98EF46-3A75-48BC-BC59-0938A3DB46FC}" srcOrd="0" destOrd="0" presId="urn:microsoft.com/office/officeart/2005/8/layout/default"/>
    <dgm:cxn modelId="{77EDDA29-3557-41C7-BB98-F10E922CD6A6}" type="presOf" srcId="{24E36371-B907-460D-910A-AD09C279B172}" destId="{E90BBBE5-6C33-44BF-8F9B-1A1A6298564C}" srcOrd="0" destOrd="0" presId="urn:microsoft.com/office/officeart/2005/8/layout/default"/>
    <dgm:cxn modelId="{EDC9303C-84E5-4E4A-A9BB-1197385E0818}" srcId="{3267961E-F17B-4587-AC40-72D9318034B0}" destId="{20339452-FE15-4373-B839-9746FE5E77E9}" srcOrd="3" destOrd="0" parTransId="{D0BFBC9D-6F05-496D-92BD-CFDE8AED4250}" sibTransId="{BD605DFE-5C72-4058-A673-24368ABF4545}"/>
    <dgm:cxn modelId="{710BE343-7EAE-4F77-9FAE-071E9D16B8D3}" type="presOf" srcId="{20339452-FE15-4373-B839-9746FE5E77E9}" destId="{467B6D97-7B0D-4118-A77E-BA94636221A4}" srcOrd="0" destOrd="0" presId="urn:microsoft.com/office/officeart/2005/8/layout/default"/>
    <dgm:cxn modelId="{8030B748-0C73-48F1-8E75-904C68D5D3DE}" srcId="{3267961E-F17B-4587-AC40-72D9318034B0}" destId="{24E36371-B907-460D-910A-AD09C279B172}" srcOrd="7" destOrd="0" parTransId="{B2C1BEC7-D1C8-41A1-B0D5-5CF20A29CDE9}" sibTransId="{1B4CEA10-B2F2-4C1F-9F2D-B2F865D7D472}"/>
    <dgm:cxn modelId="{1F8A7D6C-792C-4A06-B2DC-203D25499677}" srcId="{3267961E-F17B-4587-AC40-72D9318034B0}" destId="{1C984CB5-2E06-4EB7-AC41-2C2CEFFDF220}" srcOrd="5" destOrd="0" parTransId="{C3385479-1AEB-4E29-8371-191DAAC42D02}" sibTransId="{E196B051-9496-4E2D-97AC-049B3D063302}"/>
    <dgm:cxn modelId="{36FD516F-8A8F-4A7A-BD64-9C90C3D9B41B}" type="presOf" srcId="{B6AB6495-F9F2-474C-990C-C3D5399B1814}" destId="{1A9438BD-3183-4795-9D71-4837A6A0D5A1}" srcOrd="0" destOrd="0" presId="urn:microsoft.com/office/officeart/2005/8/layout/default"/>
    <dgm:cxn modelId="{D9FB656F-2DD0-4C89-8E66-0FDD7C95434C}" type="presOf" srcId="{D382EA74-1403-4443-825F-71FCD86668CD}" destId="{457DC0E9-F3E8-4CFD-A866-C77B4CF6A26D}" srcOrd="0" destOrd="0" presId="urn:microsoft.com/office/officeart/2005/8/layout/default"/>
    <dgm:cxn modelId="{D1EF8C82-1359-4D02-813A-E666E3C1AB88}" srcId="{3267961E-F17B-4587-AC40-72D9318034B0}" destId="{B6AB6495-F9F2-474C-990C-C3D5399B1814}" srcOrd="2" destOrd="0" parTransId="{68B6A7C7-6981-47D4-9F17-72AEA8E47892}" sibTransId="{0C525458-5015-4937-8B27-137B8DD49EC8}"/>
    <dgm:cxn modelId="{6892C3A0-B1B2-4879-9E10-B64A10C4A665}" type="presOf" srcId="{3267961E-F17B-4587-AC40-72D9318034B0}" destId="{755F9D95-4D37-45EB-9718-735EB6B1DBC5}" srcOrd="0" destOrd="0" presId="urn:microsoft.com/office/officeart/2005/8/layout/default"/>
    <dgm:cxn modelId="{972880AA-8B68-436D-B984-6B5B292F67BE}" type="presOf" srcId="{698DF685-BDA7-4AFE-B56C-31C1DCE74B9D}" destId="{04673255-995B-4228-B08B-885AAEB427BD}" srcOrd="0" destOrd="0" presId="urn:microsoft.com/office/officeart/2005/8/layout/default"/>
    <dgm:cxn modelId="{8D13A6B2-242D-43DE-B64D-FCD2294B44C6}" srcId="{3267961E-F17B-4587-AC40-72D9318034B0}" destId="{CF53AA4C-B08C-4A78-B829-E7E566455007}" srcOrd="8" destOrd="0" parTransId="{7BB69066-6BDB-4E65-A68C-1CD7EC379000}" sibTransId="{821A4E8F-C9FF-491E-881C-352B99D56481}"/>
    <dgm:cxn modelId="{074E34C4-4B80-475C-9A96-DE9A20F7E4A9}" srcId="{3267961E-F17B-4587-AC40-72D9318034B0}" destId="{DC39FBB1-E2D3-4E14-8974-D0C1E3717A9D}" srcOrd="6" destOrd="0" parTransId="{4EBF8807-3C46-4BE5-8F61-CB3E2DBC86E5}" sibTransId="{C07EA1E3-7EDB-40FE-A7A1-DF4375AE2588}"/>
    <dgm:cxn modelId="{0FD708CF-4C28-473A-B76E-FB5C3896E92E}" type="presOf" srcId="{9DAEEFDC-67AF-441B-9A70-6FDA309E29CB}" destId="{FAABDABC-AE8E-41A7-9992-5FF939DBEEBF}" srcOrd="0" destOrd="0" presId="urn:microsoft.com/office/officeart/2005/8/layout/default"/>
    <dgm:cxn modelId="{FFF663E1-3C52-4C4B-A278-C9709BB5B29F}" srcId="{3267961E-F17B-4587-AC40-72D9318034B0}" destId="{9DAEEFDC-67AF-441B-9A70-6FDA309E29CB}" srcOrd="9" destOrd="0" parTransId="{91042F1C-B819-4082-9C1E-A92AC1EB3F62}" sibTransId="{FA0FB4BA-EABE-444E-B833-5D8CFBCC4B02}"/>
    <dgm:cxn modelId="{B7186FE8-431F-4F09-8C32-B291143386F6}" srcId="{3267961E-F17B-4587-AC40-72D9318034B0}" destId="{D382EA74-1403-4443-825F-71FCD86668CD}" srcOrd="4" destOrd="0" parTransId="{DFE47028-0C6A-40C6-92C4-75F2B02617DB}" sibTransId="{DD0E9D2A-1412-42D3-B505-4A479D9DC036}"/>
    <dgm:cxn modelId="{D52DD4EB-B4FD-40BC-BD86-F4DAADC43123}" srcId="{3267961E-F17B-4587-AC40-72D9318034B0}" destId="{C669ABA3-CB66-4C43-9A57-05E4DC8B91A1}" srcOrd="0" destOrd="0" parTransId="{1EE9547B-14DB-4436-BCE7-19CBFA17FED7}" sibTransId="{93261DF3-4925-486F-A083-063D8B6E0CC0}"/>
    <dgm:cxn modelId="{E68EA7F9-2814-4305-A12E-0F69F401C50B}" type="presOf" srcId="{CF53AA4C-B08C-4A78-B829-E7E566455007}" destId="{4C8A1F89-2531-4C97-8E63-2FD58493B260}" srcOrd="0" destOrd="0" presId="urn:microsoft.com/office/officeart/2005/8/layout/default"/>
    <dgm:cxn modelId="{1FDA4CFB-631A-471B-8404-716F2EDF56E0}" type="presOf" srcId="{1C984CB5-2E06-4EB7-AC41-2C2CEFFDF220}" destId="{B0DD16DF-74ED-4CCE-A212-6A0131C1B10D}" srcOrd="0" destOrd="0" presId="urn:microsoft.com/office/officeart/2005/8/layout/default"/>
    <dgm:cxn modelId="{AA58B2EA-4D83-4ECE-805F-D2AF06A59885}" type="presParOf" srcId="{755F9D95-4D37-45EB-9718-735EB6B1DBC5}" destId="{0B98EF46-3A75-48BC-BC59-0938A3DB46FC}" srcOrd="0" destOrd="0" presId="urn:microsoft.com/office/officeart/2005/8/layout/default"/>
    <dgm:cxn modelId="{3914E652-0F5B-4874-8C50-F5B19ADA4DE9}" type="presParOf" srcId="{755F9D95-4D37-45EB-9718-735EB6B1DBC5}" destId="{3090BDF1-4BAC-4C45-9B3B-DD9EAE3A6F8F}" srcOrd="1" destOrd="0" presId="urn:microsoft.com/office/officeart/2005/8/layout/default"/>
    <dgm:cxn modelId="{D2AF13A0-99F9-4117-BCDE-7BCB011A88CF}" type="presParOf" srcId="{755F9D95-4D37-45EB-9718-735EB6B1DBC5}" destId="{04673255-995B-4228-B08B-885AAEB427BD}" srcOrd="2" destOrd="0" presId="urn:microsoft.com/office/officeart/2005/8/layout/default"/>
    <dgm:cxn modelId="{DFEDA61B-42E1-4BE3-B3FE-B3514B4F775C}" type="presParOf" srcId="{755F9D95-4D37-45EB-9718-735EB6B1DBC5}" destId="{3C844C4C-3538-469F-A9DB-86D6405CA5B3}" srcOrd="3" destOrd="0" presId="urn:microsoft.com/office/officeart/2005/8/layout/default"/>
    <dgm:cxn modelId="{44A9B266-B880-48CD-BE1A-F898C1D34EE6}" type="presParOf" srcId="{755F9D95-4D37-45EB-9718-735EB6B1DBC5}" destId="{1A9438BD-3183-4795-9D71-4837A6A0D5A1}" srcOrd="4" destOrd="0" presId="urn:microsoft.com/office/officeart/2005/8/layout/default"/>
    <dgm:cxn modelId="{2C020CAA-D2D0-40DF-B8BF-6624215030EE}" type="presParOf" srcId="{755F9D95-4D37-45EB-9718-735EB6B1DBC5}" destId="{167C65CA-A0A2-4272-A628-6F7B8715F924}" srcOrd="5" destOrd="0" presId="urn:microsoft.com/office/officeart/2005/8/layout/default"/>
    <dgm:cxn modelId="{B776E00F-6F14-41EC-8A13-C1138D2AFCF1}" type="presParOf" srcId="{755F9D95-4D37-45EB-9718-735EB6B1DBC5}" destId="{467B6D97-7B0D-4118-A77E-BA94636221A4}" srcOrd="6" destOrd="0" presId="urn:microsoft.com/office/officeart/2005/8/layout/default"/>
    <dgm:cxn modelId="{81E03A26-F9FA-44BA-AA96-9BB48D9FEABD}" type="presParOf" srcId="{755F9D95-4D37-45EB-9718-735EB6B1DBC5}" destId="{08CCEE17-E5D1-402D-B754-E40D6D88B52C}" srcOrd="7" destOrd="0" presId="urn:microsoft.com/office/officeart/2005/8/layout/default"/>
    <dgm:cxn modelId="{D71B8135-0BDF-4424-92FB-E0A9D31E6BF2}" type="presParOf" srcId="{755F9D95-4D37-45EB-9718-735EB6B1DBC5}" destId="{457DC0E9-F3E8-4CFD-A866-C77B4CF6A26D}" srcOrd="8" destOrd="0" presId="urn:microsoft.com/office/officeart/2005/8/layout/default"/>
    <dgm:cxn modelId="{B808530D-F9D8-49CB-B60B-DE41D95A26C7}" type="presParOf" srcId="{755F9D95-4D37-45EB-9718-735EB6B1DBC5}" destId="{75EB2C70-7D46-4848-A2A9-A3B13D68C56F}" srcOrd="9" destOrd="0" presId="urn:microsoft.com/office/officeart/2005/8/layout/default"/>
    <dgm:cxn modelId="{224B0A1A-A70C-4E3A-BF3A-F5F50780C3AC}" type="presParOf" srcId="{755F9D95-4D37-45EB-9718-735EB6B1DBC5}" destId="{B0DD16DF-74ED-4CCE-A212-6A0131C1B10D}" srcOrd="10" destOrd="0" presId="urn:microsoft.com/office/officeart/2005/8/layout/default"/>
    <dgm:cxn modelId="{876B6CEA-45A9-4AD8-B403-D61166AF9F21}" type="presParOf" srcId="{755F9D95-4D37-45EB-9718-735EB6B1DBC5}" destId="{6DC13F71-0796-4D42-A219-747F01130A58}" srcOrd="11" destOrd="0" presId="urn:microsoft.com/office/officeart/2005/8/layout/default"/>
    <dgm:cxn modelId="{16B5E85B-F261-4027-8411-61ACC98112E0}" type="presParOf" srcId="{755F9D95-4D37-45EB-9718-735EB6B1DBC5}" destId="{EAE8C823-269F-44AC-A285-D57C4F3F40E2}" srcOrd="12" destOrd="0" presId="urn:microsoft.com/office/officeart/2005/8/layout/default"/>
    <dgm:cxn modelId="{FC34EDF4-64B8-49B5-B12B-141DFB41C986}" type="presParOf" srcId="{755F9D95-4D37-45EB-9718-735EB6B1DBC5}" destId="{A1CF6F20-87B9-4A59-A851-42523FA20C2D}" srcOrd="13" destOrd="0" presId="urn:microsoft.com/office/officeart/2005/8/layout/default"/>
    <dgm:cxn modelId="{E35DD198-B680-4657-83F2-90B7F6352B9A}" type="presParOf" srcId="{755F9D95-4D37-45EB-9718-735EB6B1DBC5}" destId="{E90BBBE5-6C33-44BF-8F9B-1A1A6298564C}" srcOrd="14" destOrd="0" presId="urn:microsoft.com/office/officeart/2005/8/layout/default"/>
    <dgm:cxn modelId="{A680B1E5-5830-495E-8E9F-86CFFB4B31AB}" type="presParOf" srcId="{755F9D95-4D37-45EB-9718-735EB6B1DBC5}" destId="{176FD781-5EA8-4577-B63F-AFDF709FC845}" srcOrd="15" destOrd="0" presId="urn:microsoft.com/office/officeart/2005/8/layout/default"/>
    <dgm:cxn modelId="{F74F53C5-5E62-4693-90CD-9577E1A03B74}" type="presParOf" srcId="{755F9D95-4D37-45EB-9718-735EB6B1DBC5}" destId="{4C8A1F89-2531-4C97-8E63-2FD58493B260}" srcOrd="16" destOrd="0" presId="urn:microsoft.com/office/officeart/2005/8/layout/default"/>
    <dgm:cxn modelId="{D619396E-4EBB-47BD-992C-46A55BB69001}" type="presParOf" srcId="{755F9D95-4D37-45EB-9718-735EB6B1DBC5}" destId="{DAFA3322-DC39-4CD0-BBCD-2A97BACAE1F8}" srcOrd="17" destOrd="0" presId="urn:microsoft.com/office/officeart/2005/8/layout/default"/>
    <dgm:cxn modelId="{58E3EEB1-E768-44C8-B38C-AFAE64EA7ADC}" type="presParOf" srcId="{755F9D95-4D37-45EB-9718-735EB6B1DBC5}" destId="{FAABDABC-AE8E-41A7-9992-5FF939DBEEB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8EF46-3A75-48BC-BC59-0938A3DB46FC}">
      <dsp:nvSpPr>
        <dsp:cNvPr id="0" name=""/>
        <dsp:cNvSpPr/>
      </dsp:nvSpPr>
      <dsp:spPr>
        <a:xfrm>
          <a:off x="961120" y="2079"/>
          <a:ext cx="2094322" cy="1256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showMenu() – mostrar menu</a:t>
          </a:r>
          <a:endParaRPr lang="en-US" sz="1900" kern="1200"/>
        </a:p>
      </dsp:txBody>
      <dsp:txXfrm>
        <a:off x="961120" y="2079"/>
        <a:ext cx="2094322" cy="1256593"/>
      </dsp:txXfrm>
    </dsp:sp>
    <dsp:sp modelId="{04673255-995B-4228-B08B-885AAEB427BD}">
      <dsp:nvSpPr>
        <dsp:cNvPr id="0" name=""/>
        <dsp:cNvSpPr/>
      </dsp:nvSpPr>
      <dsp:spPr>
        <a:xfrm>
          <a:off x="3264875" y="2079"/>
          <a:ext cx="2094322" cy="1256593"/>
        </a:xfrm>
        <a:prstGeom prst="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ocupations() – calcular a quantidade de alunos por turma</a:t>
          </a:r>
          <a:endParaRPr lang="en-US" sz="1900" kern="1200"/>
        </a:p>
      </dsp:txBody>
      <dsp:txXfrm>
        <a:off x="3264875" y="2079"/>
        <a:ext cx="2094322" cy="1256593"/>
      </dsp:txXfrm>
    </dsp:sp>
    <dsp:sp modelId="{1A9438BD-3183-4795-9D71-4837A6A0D5A1}">
      <dsp:nvSpPr>
        <dsp:cNvPr id="0" name=""/>
        <dsp:cNvSpPr/>
      </dsp:nvSpPr>
      <dsp:spPr>
        <a:xfrm>
          <a:off x="5568630" y="2079"/>
          <a:ext cx="2094322" cy="1256593"/>
        </a:xfrm>
        <a:prstGeom prst="rect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durations</a:t>
          </a:r>
          <a:r>
            <a:rPr lang="pt-PT" sz="1900" kern="1200" dirty="0"/>
            <a:t>() – atribuir durações para criação do horário</a:t>
          </a:r>
          <a:endParaRPr lang="en-US" sz="1900" kern="1200" dirty="0"/>
        </a:p>
      </dsp:txBody>
      <dsp:txXfrm>
        <a:off x="5568630" y="2079"/>
        <a:ext cx="2094322" cy="1256593"/>
      </dsp:txXfrm>
    </dsp:sp>
    <dsp:sp modelId="{467B6D97-7B0D-4118-A77E-BA94636221A4}">
      <dsp:nvSpPr>
        <dsp:cNvPr id="0" name=""/>
        <dsp:cNvSpPr/>
      </dsp:nvSpPr>
      <dsp:spPr>
        <a:xfrm>
          <a:off x="7872385" y="2079"/>
          <a:ext cx="2094322" cy="125659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showSchedule() – mostrar horário</a:t>
          </a:r>
          <a:endParaRPr lang="en-US" sz="1900" kern="1200"/>
        </a:p>
      </dsp:txBody>
      <dsp:txXfrm>
        <a:off x="7872385" y="2079"/>
        <a:ext cx="2094322" cy="1256593"/>
      </dsp:txXfrm>
    </dsp:sp>
    <dsp:sp modelId="{457DC0E9-F3E8-4CFD-A866-C77B4CF6A26D}">
      <dsp:nvSpPr>
        <dsp:cNvPr id="0" name=""/>
        <dsp:cNvSpPr/>
      </dsp:nvSpPr>
      <dsp:spPr>
        <a:xfrm>
          <a:off x="961120" y="1468105"/>
          <a:ext cx="2094322" cy="1256593"/>
        </a:xfrm>
        <a:prstGeom prst="rect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listStudents() – listar estudantes (com filtros)</a:t>
          </a:r>
          <a:endParaRPr lang="en-US" sz="1900" kern="1200"/>
        </a:p>
      </dsp:txBody>
      <dsp:txXfrm>
        <a:off x="961120" y="1468105"/>
        <a:ext cx="2094322" cy="1256593"/>
      </dsp:txXfrm>
    </dsp:sp>
    <dsp:sp modelId="{B0DD16DF-74ED-4CCE-A212-6A0131C1B10D}">
      <dsp:nvSpPr>
        <dsp:cNvPr id="0" name=""/>
        <dsp:cNvSpPr/>
      </dsp:nvSpPr>
      <dsp:spPr>
        <a:xfrm>
          <a:off x="3264875" y="1468105"/>
          <a:ext cx="2094322" cy="1256593"/>
        </a:xfrm>
        <a:prstGeom prst="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addOrder() – fazer pedido para entrar na Queue</a:t>
          </a:r>
          <a:endParaRPr lang="en-US" sz="1900" kern="1200"/>
        </a:p>
      </dsp:txBody>
      <dsp:txXfrm>
        <a:off x="3264875" y="1468105"/>
        <a:ext cx="2094322" cy="1256593"/>
      </dsp:txXfrm>
    </dsp:sp>
    <dsp:sp modelId="{EAE8C823-269F-44AC-A285-D57C4F3F40E2}">
      <dsp:nvSpPr>
        <dsp:cNvPr id="0" name=""/>
        <dsp:cNvSpPr/>
      </dsp:nvSpPr>
      <dsp:spPr>
        <a:xfrm>
          <a:off x="5568630" y="1468105"/>
          <a:ext cx="2094322" cy="125659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canAdd() – verificar se um aluno pode ser adicionado a uma turma</a:t>
          </a:r>
          <a:endParaRPr lang="en-US" sz="1900" kern="1200"/>
        </a:p>
      </dsp:txBody>
      <dsp:txXfrm>
        <a:off x="5568630" y="1468105"/>
        <a:ext cx="2094322" cy="1256593"/>
      </dsp:txXfrm>
    </dsp:sp>
    <dsp:sp modelId="{E90BBBE5-6C33-44BF-8F9B-1A1A6298564C}">
      <dsp:nvSpPr>
        <dsp:cNvPr id="0" name=""/>
        <dsp:cNvSpPr/>
      </dsp:nvSpPr>
      <dsp:spPr>
        <a:xfrm>
          <a:off x="7872385" y="1468105"/>
          <a:ext cx="2094322" cy="1256593"/>
        </a:xfrm>
        <a:prstGeom prst="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changeSchedule() – fazer alterações no horário</a:t>
          </a:r>
          <a:endParaRPr lang="en-US" sz="1900" kern="1200"/>
        </a:p>
      </dsp:txBody>
      <dsp:txXfrm>
        <a:off x="7872385" y="1468105"/>
        <a:ext cx="2094322" cy="1256593"/>
      </dsp:txXfrm>
    </dsp:sp>
    <dsp:sp modelId="{4C8A1F89-2531-4C97-8E63-2FD58493B260}">
      <dsp:nvSpPr>
        <dsp:cNvPr id="0" name=""/>
        <dsp:cNvSpPr/>
      </dsp:nvSpPr>
      <dsp:spPr>
        <a:xfrm>
          <a:off x="3264875" y="2934131"/>
          <a:ext cx="2094322" cy="1256593"/>
        </a:xfrm>
        <a:prstGeom prst="rect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moreThanNUc</a:t>
          </a:r>
          <a:r>
            <a:rPr lang="pt-PT" sz="1900" kern="1200" dirty="0"/>
            <a:t>() – verificar que alunos têm mais que N </a:t>
          </a:r>
          <a:r>
            <a:rPr lang="pt-PT" sz="1900" kern="1200" dirty="0" err="1"/>
            <a:t>Ucs</a:t>
          </a:r>
          <a:endParaRPr lang="en-US" sz="1900" kern="1200" dirty="0"/>
        </a:p>
      </dsp:txBody>
      <dsp:txXfrm>
        <a:off x="3264875" y="2934131"/>
        <a:ext cx="2094322" cy="1256593"/>
      </dsp:txXfrm>
    </dsp:sp>
    <dsp:sp modelId="{FAABDABC-AE8E-41A7-9992-5FF939DBEEBF}">
      <dsp:nvSpPr>
        <dsp:cNvPr id="0" name=""/>
        <dsp:cNvSpPr/>
      </dsp:nvSpPr>
      <dsp:spPr>
        <a:xfrm>
          <a:off x="5568630" y="2934131"/>
          <a:ext cx="2094322" cy="125659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readFiles() – lê os ficheiros e guarda os dados</a:t>
          </a:r>
          <a:endParaRPr lang="en-US" sz="1900" kern="1200"/>
        </a:p>
      </dsp:txBody>
      <dsp:txXfrm>
        <a:off x="5568630" y="2934131"/>
        <a:ext cx="2094322" cy="1256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944742-2693-A1F2-6F2C-9DA1D12F81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D6770-E2B3-1368-B96B-CD46BF7B15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6CF89-578C-9742-9206-C162FCDD4BFB}" type="datetimeFigureOut">
              <a:rPr lang="en-PT" smtClean="0"/>
              <a:t>05/11/2022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2D6FB-0C3A-96E7-3D70-A46B159215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F85E-3F22-E020-912F-18BDF75B4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1BB7A-14FF-7E47-908F-7BC8C3E3EC2F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830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E2C32-1B5D-8E47-9F8C-F4EFF47C7659}" type="datetimeFigureOut">
              <a:rPr lang="en-PT" smtClean="0"/>
              <a:t>05/11/2022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90660-28E7-0046-9F99-EE889D684BD6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5630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0C1C7-3EE0-27A7-F236-51ED00117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F2DC10-97AF-99AF-D9EB-8F558531D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65F206D-D597-FA09-394D-9D0991F2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5C66C5-B954-AC81-1E01-2BA25100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FD995B-EE66-D7CF-9B53-ED1DC2ED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30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55C7F-5933-7763-662B-62AE5383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A8EF9AD-A287-CD1B-A18C-9A8E79A0C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BC12EC-BAD5-2B56-A30C-789CD581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4CCBFB-6773-C8F8-446A-C0B531E9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E72D5D-369D-288F-B60E-3E9260B2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924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0B4146-6021-F4D2-472F-D1695B10E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5FC9CD4-7D73-316B-0455-01CCFEE27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89F7169-FD4B-C7AC-398D-3A4A8464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509D40-C4EB-C059-7C24-02911D82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14EB119-0B1A-21CF-7839-4D50EE20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908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F6B12-3651-4526-9748-0317E756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3011B3-C679-0B98-02D1-9FC818B52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23B457-0720-2794-0D3B-ADA634CC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AD385DC-D0D4-D58D-2C2D-D5402B1D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402782-2AE0-3C83-7711-DA1503CA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466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2D6E1-9854-5400-9DBC-407E656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117EDB-32F5-B32B-2858-74C8A4A1B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5FEA43-0BE1-BEE1-83CA-9D6CC562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756DFB-1583-26B9-A75C-45A8316C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C87052E-6255-9C9B-FCBF-675296CF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484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C1252-22F9-71C3-55C0-3EAB43CC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8C10DF-AC37-A99E-6180-F61EC85D7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7AA9CD2-A4D1-8F85-D38A-FF22D8458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E23C904-6727-8059-28AA-24ABB1EC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391A0C5-692F-A334-2B53-57ECFDEE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84B6464-E45A-9B9A-082F-C034BC49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020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DA4E3-AD72-F56E-B805-40851075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6E362D-C984-AFCB-6D0F-B68B1215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F7E1EDB-F239-0613-2E6D-047A59E64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A848B7F-BEBB-B729-0DD2-08A5A6CC9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1AF0FE-B082-0835-6F78-E8FF3A8E0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384400C-3724-AA06-5D11-C22A88FB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471806E-FB4A-D3B2-65A2-B41ACA22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B9D61B8-0421-8BC0-11E4-EECA84EE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860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96526-8D3D-EBAE-0541-A650CD5F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7A361AA-AE2F-DDF6-FC80-6F50FBB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C24B651-3E7B-0C9F-F24A-44CBB24C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9075D9B-13DE-B164-9C24-19470259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12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C3F2A36-74CE-28BF-E438-0BC8E7C9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8048FBD-D624-13E6-625D-BC6FC454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D6D80A-FE37-2D98-DBD6-610B849B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67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720A0-B12C-85F3-FDB0-FAEAE851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78F5B2-B284-5D7D-F2E1-C241D9262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11F1101-4FFC-969A-AC9E-001046FDD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4301D2F-6CDA-5A82-4FBD-E8AF238F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FF25465-6E51-18A6-9DBB-1BB5B6A9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F19677-4C5E-A225-9D5A-3A870E2C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134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22D7-C6B0-A9E4-713B-4EB7D4E4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7B74311-446D-11C3-5102-CB2607C4D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3F5ED13-61B7-8AC9-D8C4-E04748D96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7268643-B3E1-1A87-9791-2A645059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913799-17F7-F294-A9B6-2990BF24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ECCD358-DA33-51DA-9A7A-63E843B7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49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640A86D-F241-FD8F-F749-2ED910D1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C3EEDCF-BB43-5004-EC24-E408280FD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E30264-44BE-EBD8-8C23-2EEDE50DF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8760-7CF3-4B52-87D2-A1A8D003E67F}" type="datetimeFigureOut">
              <a:rPr lang="pt-PT" smtClean="0"/>
              <a:t>05/11/22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90683D-F91B-1BFD-B7CB-FE3B374D0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389B2D6-A1CE-4BF7-3B11-5E78F84FD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411F-955F-4A37-B60F-01966621C7E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51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5" descr="A page in a planner">
            <a:extLst>
              <a:ext uri="{FF2B5EF4-FFF2-40B4-BE49-F238E27FC236}">
                <a16:creationId xmlns:a16="http://schemas.microsoft.com/office/drawing/2014/main" id="{6655509D-882F-0E55-8A53-C5DEE301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94" r="-1" b="1371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0A40B3-F033-CB2A-AADD-4E40EF277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PT" sz="6600">
                <a:solidFill>
                  <a:srgbClr val="FFFFFF"/>
                </a:solidFill>
              </a:rPr>
              <a:t>Schedule Manager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0F6B33-AFB5-3431-982C-69D0DF0AE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Xavier Outeiro, Guilherme Coutinho, Mário Branco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8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FA8A6-29E6-4756-ACD6-2AA89A1D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PT" sz="3600"/>
              <a:t>Conclusão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FADA17-0E8C-41C0-8733-A9A86F3C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85" b="-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DE1F3EA-11B5-3216-75F7-35AA68AC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PT" sz="1800"/>
              <a:t>Durante a realização deste trabalho fomos capazes de desenvolver as nossas capacidades de resolução de problemas, o nosso conhecimento em C++ e em implementação de algoritmos e estruturas de dados.</a:t>
            </a:r>
          </a:p>
        </p:txBody>
      </p:sp>
    </p:spTree>
    <p:extLst>
      <p:ext uri="{BB962C8B-B14F-4D97-AF65-F5344CB8AC3E}">
        <p14:creationId xmlns:p14="http://schemas.microsoft.com/office/powerpoint/2010/main" val="408453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E04D76-1A6F-92F3-7D4D-CE4E8E1C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PT" sz="4000"/>
              <a:t>Problema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36394E9C-CEA1-A2CF-9F88-677F98E23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r="4653" b="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A4BEB1F-C216-395D-0276-2914E30A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pt-PT" sz="1800" dirty="0"/>
              <a:t>Neste trabalho, foi-nos pedido que criássemos um gestor de horários em C++, capaz de ler 3 ficheiros de dados, interpretar os mesmos e desenvolver uma interface que permitisse realizar diversas operações e interagir com o utilizador.</a:t>
            </a:r>
          </a:p>
          <a:p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291387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F7436F-3B6B-EE0B-5C57-70642C0C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PT" sz="5400"/>
              <a:t>Solução</a:t>
            </a:r>
            <a:endParaRPr lang="pt-PT" sz="5400" dirty="0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63253E-8ABD-41B4-192A-416A50E8C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PT" sz="2200"/>
              <a:t>Durante a realização do trabalho desenvolvemos algoritmos capazes de solucionar os problemas em questão e que nos auxiliaram a desenvolver o gestor de horários. </a:t>
            </a:r>
          </a:p>
          <a:p>
            <a:endParaRPr lang="pt-PT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65016-C619-563F-0924-8117401BD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5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CEF2B-D772-765E-60C7-EA75E152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t-PT" dirty="0"/>
              <a:t>Classes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0D6102-B22E-1E1E-B9C4-7BFB5AC12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t-PT" sz="2000" dirty="0"/>
              <a:t>Durante a realização do projeto criamos várias classes para auxiliar a resolução do problema:</a:t>
            </a:r>
          </a:p>
          <a:p>
            <a:pPr>
              <a:buFontTx/>
              <a:buChar char="-"/>
            </a:pPr>
            <a:r>
              <a:rPr lang="pt-PT" sz="2000" dirty="0" err="1"/>
              <a:t>ClassUc</a:t>
            </a:r>
            <a:r>
              <a:rPr lang="pt-PT" sz="2000" dirty="0"/>
              <a:t>;</a:t>
            </a:r>
          </a:p>
          <a:p>
            <a:pPr>
              <a:buFontTx/>
              <a:buChar char="-"/>
            </a:pPr>
            <a:r>
              <a:rPr lang="pt-PT" sz="2000" dirty="0" err="1"/>
              <a:t>Order</a:t>
            </a:r>
            <a:r>
              <a:rPr lang="pt-PT" sz="2000" dirty="0"/>
              <a:t>;</a:t>
            </a:r>
          </a:p>
          <a:p>
            <a:pPr>
              <a:buFontTx/>
              <a:buChar char="-"/>
            </a:pPr>
            <a:r>
              <a:rPr lang="pt-PT" sz="2000" dirty="0" err="1"/>
              <a:t>ScheduleManager</a:t>
            </a:r>
            <a:r>
              <a:rPr lang="pt-PT" sz="2000" dirty="0"/>
              <a:t>;</a:t>
            </a:r>
          </a:p>
          <a:p>
            <a:pPr>
              <a:buFontTx/>
              <a:buChar char="-"/>
            </a:pPr>
            <a:r>
              <a:rPr lang="pt-PT" sz="2000" dirty="0" err="1"/>
              <a:t>ScheduleUc</a:t>
            </a:r>
            <a:r>
              <a:rPr lang="pt-PT" sz="2000" dirty="0"/>
              <a:t>;</a:t>
            </a:r>
          </a:p>
          <a:p>
            <a:pPr>
              <a:buFontTx/>
              <a:buChar char="-"/>
            </a:pPr>
            <a:r>
              <a:rPr lang="pt-PT" sz="2000" dirty="0" err="1"/>
              <a:t>Slot</a:t>
            </a:r>
            <a:r>
              <a:rPr lang="pt-PT" sz="2000" dirty="0"/>
              <a:t>;</a:t>
            </a:r>
          </a:p>
          <a:p>
            <a:pPr>
              <a:buFontTx/>
              <a:buChar char="-"/>
            </a:pPr>
            <a:r>
              <a:rPr lang="pt-PT" sz="2000" dirty="0" err="1"/>
              <a:t>Student</a:t>
            </a:r>
            <a:r>
              <a:rPr lang="pt-PT" sz="2000" dirty="0"/>
              <a:t>.</a:t>
            </a:r>
          </a:p>
          <a:p>
            <a:endParaRPr lang="pt-PT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ABA3AE-5FF5-021D-6581-BCE36EA9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2" r="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FC0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82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3D8CDA-E19E-A1A4-0659-5CC21AD3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PT" sz="4000">
                <a:solidFill>
                  <a:srgbClr val="FFFFFF"/>
                </a:solidFill>
              </a:rPr>
              <a:t>Principais Funcionalidades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E01AA57E-B80B-0E1B-2F33-7E34235235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1066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867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33F076-A0A1-47F1-A1A1-286B204A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pt-PT" sz="3600" dirty="0"/>
              <a:t>Show Schedule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D6F3A9-42C9-64AA-2ED1-C18F1796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983480" cy="4012776"/>
          </a:xfrm>
        </p:spPr>
        <p:txBody>
          <a:bodyPr>
            <a:normAutofit/>
          </a:bodyPr>
          <a:lstStyle/>
          <a:p>
            <a:r>
              <a:rPr lang="pt-PT" sz="2000" dirty="0"/>
              <a:t>A nosso ver, esta foi uma das </a:t>
            </a:r>
            <a:r>
              <a:rPr lang="pt-PT" sz="2000" dirty="0" err="1"/>
              <a:t>features</a:t>
            </a:r>
            <a:r>
              <a:rPr lang="pt-PT" sz="2000" dirty="0"/>
              <a:t> mais bem conseguidas de todo o projeto. Esta função dá display ao horário em formato de matriz e utiliza outra função (</a:t>
            </a:r>
            <a:r>
              <a:rPr lang="pt-PT" sz="2000" dirty="0" err="1"/>
              <a:t>durations</a:t>
            </a:r>
            <a:r>
              <a:rPr lang="pt-PT" sz="2000" dirty="0"/>
              <a:t>) na formação do horário</a:t>
            </a:r>
            <a:r>
              <a:rPr lang="pt-PT" sz="1800" dirty="0"/>
              <a:t>.</a:t>
            </a:r>
          </a:p>
          <a:p>
            <a:endParaRPr lang="pt-PT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2AE622-302D-44CF-7152-8E551A230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0" r="1" b="13957"/>
          <a:stretch/>
        </p:blipFill>
        <p:spPr>
          <a:xfrm>
            <a:off x="6994430" y="517600"/>
            <a:ext cx="4381595" cy="2743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9E184F6-97DD-9EC6-C5AA-0B0E6CC4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" b="3"/>
          <a:stretch/>
        </p:blipFill>
        <p:spPr>
          <a:xfrm>
            <a:off x="6994454" y="3181350"/>
            <a:ext cx="43815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79A83-645E-D0B0-1B4C-07F05102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PT" dirty="0"/>
              <a:t>Binary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3D84-E07F-4C66-E699-EC4B8994F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PT" sz="2000" dirty="0"/>
              <a:t>A BST foi utilizada em várias partes do trabalho, como por exemplo:</a:t>
            </a:r>
            <a:br>
              <a:rPr lang="en-PT" sz="2000" dirty="0"/>
            </a:br>
            <a:r>
              <a:rPr lang="en-PT" sz="2000" dirty="0"/>
              <a:t>-  </a:t>
            </a:r>
            <a:r>
              <a:rPr lang="pt-PT" sz="2000" dirty="0"/>
              <a:t>Armazenamento dos estudantes;</a:t>
            </a:r>
          </a:p>
          <a:p>
            <a:pPr marL="0" indent="0">
              <a:buNone/>
            </a:pPr>
            <a:r>
              <a:rPr lang="pt-PT" sz="2000" dirty="0"/>
              <a:t>    -  Função de adicionar pedidos à fila;</a:t>
            </a:r>
          </a:p>
          <a:p>
            <a:pPr marL="0" indent="0">
              <a:buNone/>
            </a:pPr>
            <a:r>
              <a:rPr lang="pt-PT" sz="2000" dirty="0"/>
              <a:t>    -  </a:t>
            </a:r>
            <a:r>
              <a:rPr lang="pt-PT" sz="2000" dirty="0" err="1"/>
              <a:t>moreThanNUc</a:t>
            </a:r>
            <a:r>
              <a:rPr lang="pt-PT" sz="2000" dirty="0"/>
              <a:t>();</a:t>
            </a:r>
          </a:p>
          <a:p>
            <a:pPr marL="0" indent="0">
              <a:buNone/>
            </a:pPr>
            <a:r>
              <a:rPr lang="pt-PT" sz="2000" dirty="0"/>
              <a:t>    -  Função que trata dos pedidos da fila.</a:t>
            </a:r>
          </a:p>
          <a:p>
            <a:pPr>
              <a:buFontTx/>
              <a:buChar char="-"/>
            </a:pPr>
            <a:endParaRPr lang="pt-P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83FE7-8C21-26FE-9014-01D53456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709738"/>
            <a:ext cx="6155141" cy="34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CDD692-CFBA-1A21-C6B0-1DE76195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 de Execução</a:t>
            </a:r>
          </a:p>
        </p:txBody>
      </p:sp>
      <p:pic>
        <p:nvPicPr>
          <p:cNvPr id="6" name="Schedule VIdeo.mov">
            <a:hlinkClick r:id="" action="ppaction://media"/>
            <a:extLst>
              <a:ext uri="{FF2B5EF4-FFF2-40B4-BE49-F238E27FC236}">
                <a16:creationId xmlns:a16="http://schemas.microsoft.com/office/drawing/2014/main" id="{3DE0A85A-3D86-43F8-DFCA-078E3BDB1F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1890" y="1655276"/>
            <a:ext cx="7928220" cy="4954686"/>
          </a:xfrm>
        </p:spPr>
      </p:pic>
    </p:spTree>
    <p:extLst>
      <p:ext uri="{BB962C8B-B14F-4D97-AF65-F5344CB8AC3E}">
        <p14:creationId xmlns:p14="http://schemas.microsoft.com/office/powerpoint/2010/main" val="3630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F62581-9CD1-0134-8655-B32F852B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9" y="769284"/>
            <a:ext cx="3988443" cy="1348065"/>
          </a:xfrm>
        </p:spPr>
        <p:txBody>
          <a:bodyPr>
            <a:normAutofit/>
          </a:bodyPr>
          <a:lstStyle/>
          <a:p>
            <a:r>
              <a:rPr lang="pt-PT" sz="5400" dirty="0">
                <a:solidFill>
                  <a:srgbClr val="FFFFFF"/>
                </a:solidFill>
              </a:rPr>
              <a:t>Dificuldades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AA95FA-4630-731B-80A1-FD3F8BF03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59" y="2379891"/>
            <a:ext cx="3479157" cy="3590174"/>
          </a:xfrm>
        </p:spPr>
        <p:txBody>
          <a:bodyPr>
            <a:normAutofit/>
          </a:bodyPr>
          <a:lstStyle/>
          <a:p>
            <a:r>
              <a:rPr lang="pt-PT" sz="2200" dirty="0"/>
              <a:t>Inicialmente, tivemos dificuldade em perceber por onde começar, na parte de ”ler” os ficheiros e entender como é que as várias classes iam comunicar umas com as outras. Outra dificuldade encontrada foi começar a trabalhar com </a:t>
            </a:r>
            <a:r>
              <a:rPr lang="pt-PT" sz="2200" dirty="0" err="1"/>
              <a:t>doxygen</a:t>
            </a:r>
            <a:r>
              <a:rPr lang="pt-PT" sz="2200" dirty="0"/>
              <a:t>.</a:t>
            </a:r>
          </a:p>
          <a:p>
            <a:endParaRPr lang="pt-PT" sz="2200" dirty="0"/>
          </a:p>
          <a:p>
            <a:endParaRPr lang="pt-PT" sz="22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18918B3-276B-51FA-3FCC-E6AA7B90D8FF}"/>
              </a:ext>
            </a:extLst>
          </p:cNvPr>
          <p:cNvSpPr txBox="1">
            <a:spLocks/>
          </p:cNvSpPr>
          <p:nvPr/>
        </p:nvSpPr>
        <p:spPr>
          <a:xfrm>
            <a:off x="7229354" y="769283"/>
            <a:ext cx="3988443" cy="134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5400" dirty="0">
                <a:solidFill>
                  <a:srgbClr val="FFFFFF"/>
                </a:solidFill>
              </a:rPr>
              <a:t>Contribuição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36E7322A-D38F-4B75-9BC3-79671950BF07}"/>
              </a:ext>
            </a:extLst>
          </p:cNvPr>
          <p:cNvSpPr txBox="1">
            <a:spLocks/>
          </p:cNvSpPr>
          <p:nvPr/>
        </p:nvSpPr>
        <p:spPr>
          <a:xfrm>
            <a:off x="5091086" y="2485380"/>
            <a:ext cx="7100914" cy="3590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200" dirty="0"/>
              <a:t>Guilherme Coutinho: Código; Resolução de problemas; Documentação do código. – 45%</a:t>
            </a:r>
          </a:p>
          <a:p>
            <a:pPr marL="0" indent="0">
              <a:buNone/>
            </a:pPr>
            <a:endParaRPr lang="pt-PT" sz="2200" dirty="0"/>
          </a:p>
          <a:p>
            <a:r>
              <a:rPr lang="pt-PT" sz="2200" dirty="0"/>
              <a:t>Xavier Outeiro: Código; Resolução de problemas. – 45%</a:t>
            </a:r>
          </a:p>
          <a:p>
            <a:pPr marL="0" indent="0">
              <a:buNone/>
            </a:pPr>
            <a:endParaRPr lang="pt-PT" sz="2200" dirty="0"/>
          </a:p>
          <a:p>
            <a:r>
              <a:rPr lang="pt-PT" sz="2200" dirty="0"/>
              <a:t>Mário Branco: PowerPoint de apresentação; Resolução de problemas. – 10%</a:t>
            </a:r>
          </a:p>
          <a:p>
            <a:endParaRPr lang="pt-PT" sz="2200" dirty="0"/>
          </a:p>
          <a:p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0809174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407</Words>
  <Application>Microsoft Macintosh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Schedule Manager</vt:lpstr>
      <vt:lpstr>Problema</vt:lpstr>
      <vt:lpstr>Solução</vt:lpstr>
      <vt:lpstr>Classes</vt:lpstr>
      <vt:lpstr>Principais Funcionalidades</vt:lpstr>
      <vt:lpstr>Show Schedule</vt:lpstr>
      <vt:lpstr>Binary Search Tree</vt:lpstr>
      <vt:lpstr>Exemplo de Execução</vt:lpstr>
      <vt:lpstr>Dificuldades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Schedule Manager</dc:title>
  <dc:creator>Mário Jorge dos Santos Borges Branco</dc:creator>
  <cp:lastModifiedBy>Guilherme Correia da Silva Coutinho</cp:lastModifiedBy>
  <cp:revision>5</cp:revision>
  <dcterms:created xsi:type="dcterms:W3CDTF">2022-11-04T00:15:37Z</dcterms:created>
  <dcterms:modified xsi:type="dcterms:W3CDTF">2022-11-05T15:27:37Z</dcterms:modified>
</cp:coreProperties>
</file>